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7" r:id="rId1"/>
  </p:sldMasterIdLst>
  <p:sldIdLst>
    <p:sldId id="256" r:id="rId2"/>
    <p:sldId id="258" r:id="rId3"/>
    <p:sldId id="262" r:id="rId4"/>
    <p:sldId id="263" r:id="rId5"/>
    <p:sldId id="264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4504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6750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202728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6857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2857201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34258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0690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333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0074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2781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3433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575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9823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5864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7407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36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7527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69" r:id="rId2"/>
    <p:sldLayoutId id="2147484070" r:id="rId3"/>
    <p:sldLayoutId id="2147484071" r:id="rId4"/>
    <p:sldLayoutId id="2147484072" r:id="rId5"/>
    <p:sldLayoutId id="2147484073" r:id="rId6"/>
    <p:sldLayoutId id="2147484074" r:id="rId7"/>
    <p:sldLayoutId id="2147484075" r:id="rId8"/>
    <p:sldLayoutId id="2147484076" r:id="rId9"/>
    <p:sldLayoutId id="2147484077" r:id="rId10"/>
    <p:sldLayoutId id="2147484078" r:id="rId11"/>
    <p:sldLayoutId id="2147484079" r:id="rId12"/>
    <p:sldLayoutId id="2147484080" r:id="rId13"/>
    <p:sldLayoutId id="2147484081" r:id="rId14"/>
    <p:sldLayoutId id="2147484082" r:id="rId15"/>
    <p:sldLayoutId id="21474840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4366" y="281852"/>
            <a:ext cx="7772400" cy="120293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МІНІСТЕРСТВО ОСВІТИ І НАУКИ УКРАЇНИ</a:t>
            </a: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uk-UA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ХЕРСОНСЬКИЙ ДЕРЖАВНИЙ УНІВЕРСИТЕТ</a:t>
            </a: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uk-UA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ФАКУЛЬТЕТ ЕКОНОМІКИ І МЕНЕДЖМЕНТУ</a:t>
            </a: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uk-UA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КАФЕДРА ЕКОНОМІКИ, МЕНЕДЖМЕНТУ І АДМІНІСТРУВАННЯ</a:t>
            </a:r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2749741"/>
            <a:ext cx="5316524" cy="1078605"/>
          </a:xfrm>
        </p:spPr>
        <p:txBody>
          <a:bodyPr>
            <a:noAutofit/>
          </a:bodyPr>
          <a:lstStyle/>
          <a:p>
            <a:pPr algn="ctr"/>
            <a:r>
              <a:rPr lang="uk-UA" sz="3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«Оцінювання управлінської діяльності»</a:t>
            </a:r>
            <a:endParaRPr lang="ru-RU" sz="3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00166" y="2214554"/>
            <a:ext cx="6400800" cy="1638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500166" y="5013176"/>
            <a:ext cx="6304282" cy="17376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Галузь знань </a:t>
            </a:r>
            <a:r>
              <a:rPr kumimoji="0" lang="uk-UA" sz="2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07</a:t>
            </a:r>
            <a:r>
              <a:rPr kumimoji="0" lang="uk-UA" sz="2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Управління та адміністрування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uk-UA" sz="2200" b="1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Спеціальність 073 Менеджмент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Ступінь вищої освіти </a:t>
            </a:r>
            <a:r>
              <a:rPr kumimoji="0" lang="uk-UA" sz="2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бакалавр</a:t>
            </a:r>
            <a:endParaRPr kumimoji="0" lang="en-US" sz="2200" b="1" i="0" u="sng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200" b="1" u="sng" baseline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Херсон-2020</a:t>
            </a:r>
            <a:endParaRPr kumimoji="0" lang="ru-RU" sz="22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429660"/>
            <a:ext cx="876534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794298" y="2637659"/>
            <a:ext cx="7849380" cy="9535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формувати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логічно-послідовну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систему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знань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та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формуванян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умінб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у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галузі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організації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проведення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оцінювання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управлінської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діяльності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підприємствах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установах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організаціях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501011" y="3606730"/>
            <a:ext cx="4104456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uk-UA" sz="2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Завдання навчальної дисципліни:</a:t>
            </a:r>
            <a:endParaRPr kumimoji="0" lang="uk-UA" sz="2000" b="0" i="0" u="none" strike="noStrike" kern="1200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539315" y="1180094"/>
            <a:ext cx="4104456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uk-UA" sz="2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Предмет навчальної дисципліни:</a:t>
            </a:r>
            <a:endParaRPr kumimoji="0" lang="uk-UA" sz="2000" b="0" i="0" u="none" strike="noStrike" kern="1200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539315" y="2349930"/>
            <a:ext cx="3744416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uk-UA" sz="2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Мета навчальної дисципліни</a:t>
            </a:r>
            <a:r>
              <a:rPr lang="uk-UA" sz="2000" dirty="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:</a:t>
            </a:r>
            <a:endParaRPr lang="uk-UA" sz="2000" b="1" dirty="0" smtClean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1047876" y="3898077"/>
            <a:ext cx="7903132" cy="23762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розкрити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причини та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етапи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проведення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оцінювання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управлінської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діяльності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розглянути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техніку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моніторингу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критерії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оцінювання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методів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результатів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управлінської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діяльності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endParaRPr lang="ru-RU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ознайомитися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з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особливостями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техніки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соціологічних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вимірювань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в АУД; </a:t>
            </a:r>
            <a:endParaRPr lang="ru-RU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розглянути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різні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види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методології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оцінювання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endParaRPr lang="ru-RU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ознайомитися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з алгоритмом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оцінки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методів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результатів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керівництва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організацією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підприємством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установою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); </a:t>
            </a:r>
            <a:endParaRPr lang="ru-RU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ознайомитися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з системою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оцінювання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трудової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виконавської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дисципліни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професійної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компетентності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797840" y="1557010"/>
            <a:ext cx="7662592" cy="91467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сукупність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теоретичних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методичних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практичних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питань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пов’язаних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з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визначенням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індикаторів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ефективності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результативності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діяльності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управлінця</a:t>
            </a:r>
            <a:endParaRPr lang="uk-UA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1071119" y="154134"/>
            <a:ext cx="7488832" cy="4852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3000" b="1" u="sng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ОЦІНЮВАННЯ УПРАВЛІНСЬКОЇ ДІЯЛЬНОСТІ</a:t>
            </a:r>
            <a:endParaRPr lang="ru-RU" sz="3000" b="1" u="sng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429660"/>
            <a:ext cx="876534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8289" y="1169100"/>
            <a:ext cx="4464496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uk-UA" sz="26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Програмні компетентності:</a:t>
            </a:r>
            <a:endParaRPr kumimoji="0" lang="uk-UA" sz="2600" b="0" i="0" u="none" strike="noStrike" kern="1200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115616" y="1844824"/>
            <a:ext cx="7776864" cy="48987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Здатність до абстрактного мислення, аналізу, синтезу. 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Знання та розуміння предметної області та розуміння професійної діяльності. 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Навички використання інформаційних і комунікаційних технологій. 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Здатність аналізувати результати діяльності організації, зіставляти їх з факторами впливу зовнішнього та внутрішнього середовища. 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Здатність оцінювати виконувані роботи, забезпечувати їх якість та мотивувати персонал організації. 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071119" y="154134"/>
            <a:ext cx="7488832" cy="4852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3000" b="1" u="sng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ОЦІНЮВАННЯ УПРАВЛІНСЬКОЇ ДІЯЛЬНОСТІ</a:t>
            </a:r>
            <a:endParaRPr lang="ru-RU" sz="3000" b="1" u="sng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8348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1472" y="4310766"/>
            <a:ext cx="8229600" cy="221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429660"/>
            <a:ext cx="876534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918528" y="2031342"/>
            <a:ext cx="8045960" cy="42059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Демонструвати знання теорій, методів і функцій менеджменту, сучасних концепцій лідерства. 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Демонструвати навички виявлення проблем та обґрунтування управлінських рішень. 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Описувати зміст функціональних сфер діяльності організації. 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Виявляти навички пошуку, збирання та аналізу інформації, розрахунку показників для обґрунтування управлінських рішень. 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Демонструвати навички аналізу ситуації та здійснення комунікації у різних сферах діяльності організації. 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6. 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Оцінювати правові, соціальні та економічні наслідки функціонування організації. 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. Виконувати дослідження індивідуально та/або в групі під керівництвом лідера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755576" y="1412776"/>
            <a:ext cx="5580112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uk-UA" sz="26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Програмні результати навчання:</a:t>
            </a:r>
            <a:endParaRPr kumimoji="0" lang="uk-UA" sz="2600" b="0" i="0" u="none" strike="noStrike" kern="1200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071119" y="154134"/>
            <a:ext cx="7488832" cy="4852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3000" b="1" u="sng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ОЦІНЮВАННЯ УПРАВЛІНСЬКОЇ ДІЯЛЬНОСТІ</a:t>
            </a:r>
            <a:endParaRPr lang="ru-RU" sz="3000" b="1" u="sng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0870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1472" y="4310766"/>
            <a:ext cx="8229600" cy="221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429660"/>
            <a:ext cx="876534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827584" y="1380162"/>
            <a:ext cx="2412014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uk-UA" sz="26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Перелік тем:</a:t>
            </a:r>
            <a:endParaRPr kumimoji="0" lang="uk-UA" sz="2600" b="0" i="0" u="none" strike="noStrike" kern="1200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038385" y="1816553"/>
            <a:ext cx="7606151" cy="35283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Тема 1.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Концептуальні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засади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оцінювання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управлінської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діяльності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ru-RU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Тема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2.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Кращі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практики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оцінювання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управлінської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діяльності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Тема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3.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Моніторинг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в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оцінюванні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управлінської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діяльності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ru-RU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Тема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4.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Етапи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проведення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оцінювання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управлінської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діяльності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Тема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5.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Оцінювання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ефективності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методів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результатів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управління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організацією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Тема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6.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Оцінювання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політик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програм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планів</a:t>
            </a:r>
            <a:endParaRPr lang="ru-RU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Тема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7.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Оцінювання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трудової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виконавської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дисципліни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професійної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компетентності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Тема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8. Система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звітності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контролю в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оцінюванні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управлінської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діяльності</a:t>
            </a:r>
            <a:r>
              <a:rPr lang="ru-R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ru-RU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071119" y="154134"/>
            <a:ext cx="7488832" cy="4852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3000" b="1" u="sng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ОЦІНЮВАННЯ УПРАВЛІНСЬКОЇ ДІЯЛЬНОСТІ</a:t>
            </a:r>
            <a:endParaRPr lang="ru-RU" sz="3000" b="1" u="sng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2258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403648" y="779168"/>
            <a:ext cx="3312368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uk-UA" sz="26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Основна література:</a:t>
            </a:r>
            <a:endParaRPr kumimoji="0" lang="uk-UA" sz="2600" b="0" i="0" u="none" strike="noStrike" kern="1200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91580" y="1313660"/>
            <a:ext cx="8244916" cy="43307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ru-RU" sz="1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Адамовська</a:t>
            </a:r>
            <a:r>
              <a:rPr lang="ru-RU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В.С. Аудит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ефективності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управлінської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діяльності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//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Ефективна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економіка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. - 2014. –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вип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. № 4. – Режим доступу: </a:t>
            </a:r>
            <a:r>
              <a:rPr 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http://www.economy.nayka.com.ua/?op=1&amp;z=2904 </a:t>
            </a:r>
            <a:endParaRPr lang="uk-UA" sz="17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Адміністративна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діяльність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навч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посіб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. для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підготовки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до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іспитів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/ [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Упоряд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. І. В.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Тетарчук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, Т. Є.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Дяків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]. - К.: ЦУЛ, 2016. - 244 с</a:t>
            </a:r>
            <a:r>
              <a:rPr lang="ru-RU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ru-RU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Артюх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О.В.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Концептуальні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напрямки аудиту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управлінської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діяльності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/ О. В.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Артюх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//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Вісник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соціально-економічних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досліджень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. – 2012. –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вип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. 3 (46), ч. 2. – С. 7-13. </a:t>
            </a:r>
            <a:endParaRPr lang="ru-RU" sz="17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Аудит (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Основи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державного,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незалежного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професійного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внутрішнього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аудиту) :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підруч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. / [ред. В.В. Немченко, О. Ю. Редько]. - К. : ЦУЛ, 2012. - 540 с. </a:t>
            </a:r>
            <a:endParaRPr lang="ru-RU" sz="17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5. Гуцаленко 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Л. В.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Внутрішньогосподарський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контроль :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навч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посіб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. / [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Л.В.Гуцаленко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, М. М.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Коцупатрий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, У. О. Марчук]. - К. : ЦУЛ, 2014. - 496 с. </a:t>
            </a:r>
          </a:p>
          <a:p>
            <a:r>
              <a:rPr lang="ru-RU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6. Коваль 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М. І.,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Жанкевіч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Л. В.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Внутрішньогосподарський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контроль: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навч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посіб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. - К. : Персонал, 2014. - 288 с. </a:t>
            </a:r>
          </a:p>
          <a:p>
            <a:r>
              <a:rPr lang="ru-RU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7. </a:t>
            </a:r>
            <a:r>
              <a:rPr lang="ru-RU" sz="1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Моделі</a:t>
            </a:r>
            <a:r>
              <a:rPr lang="ru-RU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і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методи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прийняття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рішень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в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аналізі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аудиті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навч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посіб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./ [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Сметанко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О. В.,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Бурдюг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Н. В.,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Горбачьов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В. О. та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ін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.]. - К. : ЦУЛ, 2013. - 456 с</a:t>
            </a:r>
            <a:r>
              <a:rPr lang="ru-RU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ru-RU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8. </a:t>
            </a:r>
            <a:r>
              <a:rPr lang="ru-RU" sz="1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Олійник</a:t>
            </a:r>
            <a:r>
              <a:rPr lang="ru-RU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О. О.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Управлінський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аудит: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теоретичні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аспекти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особливості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розвитку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в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Україні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/ О. О.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Олійник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//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Вісник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НУВГП.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Економічні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науки :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зб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. наук.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праць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. –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Рівне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: НУВГП, 2015. –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вип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. 1(69). – С. 104-110. </a:t>
            </a:r>
          </a:p>
          <a:p>
            <a:r>
              <a:rPr lang="ru-RU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9. </a:t>
            </a:r>
            <a:r>
              <a:rPr lang="ru-RU" sz="1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Терещекно</a:t>
            </a:r>
            <a:r>
              <a:rPr lang="ru-RU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Н .М.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Деякі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аспекти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оцінювання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дисципліни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професійної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компетентності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керівників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 //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Агросвіт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. – К., 2015. – </a:t>
            </a:r>
            <a:r>
              <a:rPr lang="ru-RU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вип</a:t>
            </a:r>
            <a:r>
              <a:rPr lang="ru-RU" sz="1700" dirty="0">
                <a:latin typeface="Calibri" panose="020F0502020204030204" pitchFamily="34" charset="0"/>
                <a:cs typeface="Calibri" panose="020F0502020204030204" pitchFamily="34" charset="0"/>
              </a:rPr>
              <a:t>. № 24. – С. 32-39. 38. </a:t>
            </a:r>
            <a:endParaRPr lang="ru-RU" sz="17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071119" y="154134"/>
            <a:ext cx="7488832" cy="4852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3000" b="1" u="sng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ОЦІНЮВАННЯ УПРАВЛІНСЬКОЇ ДІЯЛЬНОСТІ</a:t>
            </a:r>
            <a:endParaRPr lang="ru-RU" sz="3000" b="1" u="sng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237</TotalTime>
  <Words>774</Words>
  <Application>Microsoft Office PowerPoint</Application>
  <PresentationFormat>Экран (4:3)</PresentationFormat>
  <Paragraphs>160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Легкий дым</vt:lpstr>
      <vt:lpstr>МІНІСТЕРСТВО ОСВІТИ І НАУКИ УКРАЇНИ ХЕРСОНСЬКИЙ ДЕРЖАВНИЙ УНІВЕРСИТЕТ ФАКУЛЬТЕТ ЕКОНОМІКИ І МЕНЕДЖМЕНТУ КАФЕДРА ЕКОНОМІКИ, МЕНЕДЖМЕНТУ І АДМІНІСТРУВАННЯ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менеджменту і адміністрування</dc:title>
  <dc:creator>GARRY</dc:creator>
  <cp:lastModifiedBy>SVETIK</cp:lastModifiedBy>
  <cp:revision>49</cp:revision>
  <dcterms:created xsi:type="dcterms:W3CDTF">2020-06-05T21:00:31Z</dcterms:created>
  <dcterms:modified xsi:type="dcterms:W3CDTF">2020-08-13T18:50:49Z</dcterms:modified>
</cp:coreProperties>
</file>